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5" r:id="rId8"/>
    <p:sldId id="262" r:id="rId9"/>
    <p:sldId id="263" r:id="rId10"/>
    <p:sldId id="268" r:id="rId11"/>
    <p:sldId id="269" r:id="rId12"/>
    <p:sldId id="264" r:id="rId13"/>
    <p:sldId id="267" r:id="rId14"/>
    <p:sldId id="25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02A"/>
    <a:srgbClr val="285248"/>
    <a:srgbClr val="800000"/>
    <a:srgbClr val="90B89D"/>
    <a:srgbClr val="188C68"/>
    <a:srgbClr val="CC0000"/>
    <a:srgbClr val="FFFF99"/>
    <a:srgbClr val="003300"/>
    <a:srgbClr val="70702A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76112.jpg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285720" y="214290"/>
            <a:ext cx="8671094" cy="6429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857892"/>
            <a:ext cx="8305800" cy="7293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rgbClr val="18302A"/>
                  </a:glow>
                  <a:reflection blurRad="6350" stA="50000" endA="300" endPos="50000" dist="60007" dir="5400000" sy="-100000" algn="bl" rotWithShape="0"/>
                </a:effectLst>
                <a:latin typeface="BatangChe" pitchFamily="49" charset="-127"/>
                <a:ea typeface="BatangChe" pitchFamily="49" charset="-127"/>
                <a:cs typeface="Leelawadee" pitchFamily="34" charset="-34"/>
              </a:rPr>
              <a:t>Художественные произведения</a:t>
            </a:r>
            <a:endParaRPr lang="ru-RU" dirty="0">
              <a:solidFill>
                <a:schemeClr val="tx1"/>
              </a:solidFill>
              <a:effectLst>
                <a:glow rad="228600">
                  <a:srgbClr val="18302A"/>
                </a:glow>
                <a:reflection blurRad="6350" stA="50000" endA="300" endPos="50000" dist="60007" dir="5400000" sy="-100000" algn="bl" rotWithShape="0"/>
              </a:effectLst>
              <a:latin typeface="BatangChe" pitchFamily="49" charset="-127"/>
              <a:ea typeface="BatangChe" pitchFamily="49" charset="-127"/>
              <a:cs typeface="Leelawadee" pitchFamily="34" charset="-3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305800" cy="107157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spc="0" dirty="0" smtClean="0">
                <a:ln/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Дорогая сердцу книга</a:t>
            </a:r>
            <a:endParaRPr lang="ru-RU" b="1" cap="all" spc="0" dirty="0">
              <a:ln/>
              <a:solidFill>
                <a:schemeClr val="bg1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umb2-1f90bd36ff032a71b204d62fc9349a9c.jpg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285720" y="357166"/>
            <a:ext cx="8572560" cy="62865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cover_5988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500693" y="1928802"/>
            <a:ext cx="2756451" cy="428628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3786190"/>
            <a:ext cx="5214974" cy="25193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</a:rPr>
              <a:t>Книга состоит из широко известных произведений Михаила Шолохова, воспевающих героическое мужество и самоотверженность советских людей в отражении фашистского нашествия.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457200"/>
            <a:ext cx="7548586" cy="1257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Они сражались за Родину.</a:t>
            </a:r>
            <a:br>
              <a:rPr lang="ru-RU" sz="28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Судьба человека.</a:t>
            </a:r>
            <a:br>
              <a:rPr lang="ru-RU" sz="28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Наука ненависти.</a:t>
            </a:r>
            <a:endParaRPr lang="ru-RU" sz="28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likaya-otechestvennaya-voyna-7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одержимое 4" descr="1002541870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-10000"/>
          </a:blip>
          <a:srcRect b="7834"/>
          <a:stretch>
            <a:fillRect/>
          </a:stretch>
        </p:blipFill>
        <p:spPr>
          <a:xfrm>
            <a:off x="5357818" y="1428736"/>
            <a:ext cx="3286148" cy="4683550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714488"/>
            <a:ext cx="4572032" cy="150019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книгу включено и самое крупное произведение В. Богомолова – роман «Момент истины», сочетающий увлекательный сюжет с достоверным и убедительным показом работы армейской контрразведки.</a:t>
            </a:r>
            <a:endParaRPr lang="ru-RU" sz="18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lumMod val="60000"/>
                    <a:lumOff val="4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6405578" cy="71438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rgbClr val="92D050"/>
                  </a:glow>
                </a:effectLst>
              </a:rPr>
              <a:t>Роман. Повести. Рассказы.</a:t>
            </a:r>
            <a:endParaRPr lang="ru-RU" sz="3600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rgbClr val="92D050"/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00108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rgbClr val="90B89D"/>
                  </a:glow>
                </a:effectLst>
              </a:rPr>
              <a:t>В однотомник вошли разнообразные по жанру, написанные в разные годы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nd Of Brothers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ni_i_nochi._Dvadtsat_dnej_bez_vojny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14348" y="2285992"/>
            <a:ext cx="3071834" cy="4024102"/>
          </a:xfrm>
          <a:ln>
            <a:noFill/>
          </a:ln>
          <a:effectLst>
            <a:glow rad="228600">
              <a:schemeClr val="tx1">
                <a:lumMod val="9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7686" y="5429264"/>
            <a:ext cx="4122610" cy="76199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настоящий том вошли повести и рассказы разных лет.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15370" cy="1214446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Дни и ночи.</a:t>
            </a:r>
            <a:br>
              <a:rPr lang="ru-RU" sz="36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Двадцать дней без войны.</a:t>
            </a:r>
            <a:endParaRPr lang="ru-RU" sz="3600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tmir_kart24.jpg"/>
          <p:cNvPicPr>
            <a:picLocks noChangeAspect="1"/>
          </p:cNvPicPr>
          <p:nvPr/>
        </p:nvPicPr>
        <p:blipFill>
          <a:blip r:embed="rId2">
            <a:lum contrast="-20000"/>
          </a:blip>
          <a:srcRect r="1008" b="5145"/>
          <a:stretch>
            <a:fillRect/>
          </a:stretch>
        </p:blipFill>
        <p:spPr>
          <a:xfrm>
            <a:off x="285720" y="228863"/>
            <a:ext cx="8572560" cy="63434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одержимое 4" descr="007623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28596" y="2000240"/>
            <a:ext cx="2693213" cy="41434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86116" y="1285860"/>
            <a:ext cx="5337056" cy="132873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100" b="1" i="1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Одна из сквозных тем, пронизывающих эту книгу, - правда о войне.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334140" cy="923924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Письма о войне</a:t>
            </a:r>
            <a:endParaRPr lang="ru-RU" sz="5400" dirty="0">
              <a:effectLst>
                <a:glow rad="228600">
                  <a:schemeClr val="accent4">
                    <a:lumMod val="5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485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</a:rPr>
              <a:t>В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</a:rPr>
              <a:t>самых разных аспектах предстает она в письмах солдатам, офицерам, прославленным полководцам, читателям, писателям, деятелям культуры.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96-creating-seamless-textures-from-photos-in-photoshop.jpg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Библиографический список: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1071546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Богомолов, В.О. Роман. Повести. Рассказы / Владимир Богомолов; [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Е.Клодт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- М. : Рус. кн., 1994.- 509, [2] 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бой идут одни старики : Сборник / [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Отв.ред.А.В.Иванова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Ред.И.И.Стеблевская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- М. : Дрофа, 1994.- 528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Васильев, Б.Л. А зори здесь тихие... : повесть : роман : [для ст.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возраста] / Борис Васильев. - М. : Дет. лит., 2004.- 393, [2] с., [1] л.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( Школьная б-ка).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Великая Отечественная война в русской литературе / В.В.Быков, К.Д.Воробьев, В.П.Некрасов. - М. : АСТ, 2003.- 461, [2] с. - ( Б-ка школьника).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Жданович, А.Я. Холодное утро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худож.-док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повесть / Андрей Жданович. - СПб.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Logos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2005.- 366, [1] с., [16] л. фот.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всех маленьких в мире :  рассказы и очерки : для ст.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возраста /  [сост. и авт.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послесл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 Акимова. -  Л. :  Дет. лит. Ленингр.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отд-ние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1989.- 189, [2] с. - ( Военная б-ка школьника).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96-creating-seamless-textures-from-photos-in-photoshop.jpg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769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Присягаем Победой : Стихи о Великой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Отеч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войне: [Сб.: Для ст. возраста] / А.И. Приставкин. - М. : Дет. лит., 1975.- 190 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Рыбин, В.А. Встречный бой : повести / Владимир Рыбин. - М. : Граница, 2005. - 694, [2] с.. - (Военные приключения)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Симонов, К.М. Дни и ночи ; Двадцать дней без войны :  [повести, рассказы] /  Константин Симонов. -  М. : 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Олма-пресс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2005.- 573, [2] с. - ( Победители).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Симонов, К.М. Письма  о  войне, 1943-1979 / К.М.Симонов. - М. : Сов. писатель, 1990.- 720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 о Великой Отечественной : В 2 кн. /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А.Билль.- М.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лит., 1985 Кн. 1.- 1985.- 383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 о Великой Отечественной : В 2 кн. /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А.Билль.- М.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лит., 1985 Кн. 2.- 1985.- 399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tx1">
                    <a:lumMod val="50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18302A"/>
                </a:solidFill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Час мужества : стихи о войне / [сост. В.А.Костров]. - М. : Олимп, 2005.- 556, [1] 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18302A"/>
              </a:solidFill>
              <a:effectLst>
                <a:glow rad="228600">
                  <a:schemeClr val="tx1">
                    <a:lumMod val="5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18302A"/>
                </a:solidFill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Шолохов, М.А. Они сражались за Родину : Главы из романа; Наука ненависти: Рассказ; Судьба человека: Рассказ / Михаил Шолохов. - М. : Воениздат, 1983.- 256 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Спасибо за внимание…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golub-lenta-georgievskaya-gvozd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8320974" cy="33575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42839121_atak1.1fey13st1ha8484csgosgc004.ejcuplo1l0oo0sk8c40s8osc4.th.jpe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lum contrast="-40000"/>
          </a:blip>
          <a:srcRect l="1444"/>
          <a:stretch>
            <a:fillRect/>
          </a:stretch>
        </p:blipFill>
        <p:spPr>
          <a:xfrm>
            <a:off x="285720" y="357166"/>
            <a:ext cx="8643998" cy="62151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715008" cy="1066800"/>
          </a:xfrm>
        </p:spPr>
        <p:txBody>
          <a:bodyPr>
            <a:noAutofit/>
          </a:bodyPr>
          <a:lstStyle/>
          <a:p>
            <a:r>
              <a:rPr lang="ru-RU" sz="60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Холодное утро</a:t>
            </a:r>
            <a:endParaRPr lang="ru-RU" sz="60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29256" y="1428736"/>
            <a:ext cx="3257544" cy="4591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Повесть А. Ждановича, участника войны, - автобиографическая, документальная.</a:t>
            </a:r>
          </a:p>
        </p:txBody>
      </p:sp>
      <p:pic>
        <p:nvPicPr>
          <p:cNvPr id="8" name="Рисунок 7" descr="1008847386.jpg"/>
          <p:cNvPicPr>
            <a:picLocks noChangeAspect="1"/>
          </p:cNvPicPr>
          <p:nvPr/>
        </p:nvPicPr>
        <p:blipFill>
          <a:blip r:embed="rId3">
            <a:lum contrast="-20000"/>
          </a:blip>
          <a:srcRect r="5357" b="5741"/>
          <a:stretch>
            <a:fillRect/>
          </a:stretch>
        </p:blipFill>
        <p:spPr>
          <a:xfrm>
            <a:off x="1071538" y="1500174"/>
            <a:ext cx="2943638" cy="457203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Прямоугольник 9"/>
          <p:cNvSpPr/>
          <p:nvPr/>
        </p:nvSpPr>
        <p:spPr>
          <a:xfrm>
            <a:off x="4286248" y="44291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Увлекательное повествование ведется от лица  17-летнего юноши-добровольца, который занят очень опасным делом -диверсионной работой в тылу врага.</a:t>
            </a:r>
            <a:endParaRPr lang="ru-RU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285728"/>
            <a:ext cx="8501122" cy="63579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Содержимое 9" descr="image_87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1142976" y="1928802"/>
            <a:ext cx="2639111" cy="4143404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000628" y="3071810"/>
            <a:ext cx="3571900" cy="280510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книгу вошли произведения о Великой Отечественной войне – повесть  « А зори здесь тихие…» и роман « В списках не значился».</a:t>
            </a:r>
            <a:endParaRPr lang="ru-RU" sz="2000" b="1" i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14546" y="571480"/>
            <a:ext cx="6357982" cy="1066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зори здесь тихие…</a:t>
            </a:r>
            <a:endParaRPr lang="ru-RU" sz="40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orld War 2 Wallpaper, Paintings, Art.jpg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285720" y="357166"/>
            <a:ext cx="8643998" cy="61436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vstrechnyy-boy--52648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42910" y="1785927"/>
            <a:ext cx="3216028" cy="4357718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1600200"/>
            <a:ext cx="3622544" cy="26146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Книга остросюжетных приключенческих повестей охватывает различные периоды Великой Отечественной войны от ее трагического и героического начла до триумфального окончания.</a:t>
            </a:r>
            <a:endParaRPr lang="ru-RU" sz="1800" b="1" i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3240" y="500042"/>
            <a:ext cx="5619760" cy="9525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6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Встречный бой</a:t>
            </a:r>
            <a:endParaRPr lang="ru-RU" sz="46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42913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4572008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Описание напряженных  боевых операций, беспримерного мужества и самоотверженности защитников Родины проникнута патриотизмом, и это делает фронтовые повести интересными для читателей.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b68d7edc70e2fb03ebb6ad784b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 l="1562" t="646" r="1562" b="4171"/>
          <a:stretch>
            <a:fillRect/>
          </a:stretch>
        </p:blipFill>
        <p:spPr>
          <a:xfrm>
            <a:off x="0" y="142852"/>
            <a:ext cx="9144000" cy="6429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01labkuv61323798677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-20000"/>
          </a:blip>
          <a:srcRect l="8111" t="5750" r="11889"/>
          <a:stretch>
            <a:fillRect/>
          </a:stretch>
        </p:blipFill>
        <p:spPr>
          <a:xfrm>
            <a:off x="714348" y="714356"/>
            <a:ext cx="3429024" cy="5386406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2071678"/>
            <a:ext cx="3765420" cy="36623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книгу вошли произведения о Великой Отечественной войне: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«Обелиск» В. Быкова,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«Убиты под Москвой» К. Воробьева,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« В окопах Сталинграда» В. Некрасова. </a:t>
            </a:r>
            <a:endParaRPr lang="ru-RU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457200"/>
            <a:ext cx="4262438" cy="14716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Великая Отечественная война в русской литературе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46713188_bundesarchiv_bild_101i-655-5976-04_russland_sturzkampfbomber_junkers_ju_87_g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285728"/>
            <a:ext cx="8501122" cy="62151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3d9df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5" y="928671"/>
            <a:ext cx="3386160" cy="514353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1428736"/>
            <a:ext cx="3071834" cy="37338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сборник, посвященный памяти солдат Великой Отечественной войны вошли произведения, получившие широкую известность после их экранизации.</a:t>
            </a:r>
            <a:endParaRPr lang="ru-RU" sz="2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457200"/>
            <a:ext cx="4333876" cy="1066800"/>
          </a:xfrm>
        </p:spPr>
        <p:txBody>
          <a:bodyPr>
            <a:noAutofit/>
          </a:bodyPr>
          <a:lstStyle/>
          <a:p>
            <a:r>
              <a:rPr lang="ru-RU" sz="3600" spc="0" dirty="0" smtClean="0">
                <a:ln w="190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бой идут одни старики</a:t>
            </a:r>
            <a:endParaRPr lang="ru-RU" sz="3600" spc="0" dirty="0">
              <a:ln w="1905"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z_009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285728"/>
            <a:ext cx="8624026" cy="63579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1000392096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-10000"/>
          </a:blip>
          <a:srcRect l="8020" t="1373" r="-255" b="7985"/>
          <a:stretch>
            <a:fillRect/>
          </a:stretch>
        </p:blipFill>
        <p:spPr>
          <a:xfrm>
            <a:off x="428596" y="1071546"/>
            <a:ext cx="3435519" cy="4929222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496" y="1857364"/>
            <a:ext cx="4143404" cy="4786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rgbClr val="70702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 сборник входят публицистические произведения А. Толстого, М. Шолохова, И. Эренбурга, написанные во время Великой Отечественной войны.</a:t>
            </a:r>
            <a:endParaRPr lang="ru-RU" sz="28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rgbClr val="70702A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1071546"/>
            <a:ext cx="3833810" cy="1066800"/>
          </a:xfrm>
        </p:spPr>
        <p:txBody>
          <a:bodyPr>
            <a:noAutofit/>
          </a:bodyPr>
          <a:lstStyle/>
          <a:p>
            <a:pPr algn="r"/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всех маленьких в мире: рассказы и очерки.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96-creating-seamless-textures-from-photos-in-photoshop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214290"/>
            <a:ext cx="8572560" cy="63579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1000280856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contrast="10000"/>
          </a:blip>
          <a:srcRect r="1015" b="7749"/>
          <a:stretch>
            <a:fillRect/>
          </a:stretch>
        </p:blipFill>
        <p:spPr>
          <a:xfrm>
            <a:off x="857224" y="785794"/>
            <a:ext cx="3410549" cy="5072098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1600200"/>
            <a:ext cx="3051040" cy="1828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Юбилею великой Победы посвящается это издание. Победы в войне, которая стала самой страшной трагедией ХХ века.</a:t>
            </a:r>
            <a:endParaRPr lang="ru-RU" sz="1800" dirty="0">
              <a:solidFill>
                <a:schemeClr val="bg1"/>
              </a:solidFill>
              <a:effectLst>
                <a:glow rad="101600">
                  <a:schemeClr val="bg1">
                    <a:lumMod val="65000"/>
                    <a:lumOff val="3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500042"/>
            <a:ext cx="4119562" cy="10668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spc="0" dirty="0" smtClean="0">
                <a:ln w="50800">
                  <a:solidFill>
                    <a:srgbClr val="C00000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Час мужества</a:t>
            </a:r>
            <a:endParaRPr lang="ru-RU" sz="4000" spc="0" dirty="0">
              <a:ln w="50800">
                <a:solidFill>
                  <a:srgbClr val="C00000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071942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Стихотворения более чем трехсот авторов  - поэтов прошлого и тех, чье детство пришлось на начало сороковых, тех, кто воевал и кто той войны не застал, но по семьям которых она прошла кованым сапогом, - собраны в книге «Час мужества».</a:t>
            </a:r>
            <a:endParaRPr lang="ru-RU" dirty="0">
              <a:solidFill>
                <a:schemeClr val="bg1"/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oyna-soldaty-sssr-russk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1" y="285728"/>
            <a:ext cx="8407692" cy="60007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100365898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7936" t="9000" r="8730" b="11000"/>
          <a:stretch>
            <a:fillRect/>
          </a:stretch>
        </p:blipFill>
        <p:spPr>
          <a:xfrm>
            <a:off x="6143636" y="2571744"/>
            <a:ext cx="2357454" cy="3278757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1500174"/>
            <a:ext cx="5429288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2">
                      <a:lumMod val="75000"/>
                      <a:alpha val="40000"/>
                    </a:schemeClr>
                  </a:glow>
                </a:effectLst>
              </a:rPr>
              <a:t>В этом двухтомнике собраны строки военной лирики, созданные мастерами многонациональной  поэзии.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14290"/>
            <a:ext cx="6334140" cy="10001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rgbClr val="CC0000"/>
                  </a:glow>
                </a:effectLst>
              </a:rPr>
              <a:t>Стихи о Великой Отечественной</a:t>
            </a:r>
            <a:endParaRPr lang="ru-RU" sz="2800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rgbClr val="CC0000"/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215082"/>
            <a:ext cx="892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Они воскрешают подвиг советского народа в Великой Отечественной войне.</a:t>
            </a:r>
            <a:endParaRPr lang="ru-RU" i="1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542</TotalTime>
  <Words>713</Words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Дорогая сердцу книга</vt:lpstr>
      <vt:lpstr>Холодное утро</vt:lpstr>
      <vt:lpstr>А зори здесь тихие…</vt:lpstr>
      <vt:lpstr>Встречный бой</vt:lpstr>
      <vt:lpstr>Великая Отечественная война в русской литературе</vt:lpstr>
      <vt:lpstr>В бой идут одни старики</vt:lpstr>
      <vt:lpstr>За всех маленьких в мире: рассказы и очерки.</vt:lpstr>
      <vt:lpstr>Час мужества</vt:lpstr>
      <vt:lpstr>Стихи о Великой Отечественной</vt:lpstr>
      <vt:lpstr>Они сражались за Родину.                                    Судьба человека.                                                Наука ненависти.</vt:lpstr>
      <vt:lpstr>Роман. Повести. Рассказы.</vt:lpstr>
      <vt:lpstr>Дни и ночи.                      Двадцать дней без войны.</vt:lpstr>
      <vt:lpstr>Письма о войне</vt:lpstr>
      <vt:lpstr>Библиографический список:</vt:lpstr>
      <vt:lpstr>  </vt:lpstr>
      <vt:lpstr>Спасибо за внимание…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Дорогая сердцу книга</dc:title>
  <dc:creator>chit</dc:creator>
  <cp:lastModifiedBy>chit</cp:lastModifiedBy>
  <cp:revision>186</cp:revision>
  <dcterms:created xsi:type="dcterms:W3CDTF">2015-02-05T07:10:08Z</dcterms:created>
  <dcterms:modified xsi:type="dcterms:W3CDTF">2015-03-04T11:44:07Z</dcterms:modified>
</cp:coreProperties>
</file>