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72" r:id="rId7"/>
    <p:sldId id="273" r:id="rId8"/>
    <p:sldId id="259" r:id="rId9"/>
    <p:sldId id="274" r:id="rId10"/>
    <p:sldId id="275" r:id="rId11"/>
    <p:sldId id="260" r:id="rId12"/>
    <p:sldId id="276" r:id="rId13"/>
    <p:sldId id="277" r:id="rId14"/>
    <p:sldId id="261" r:id="rId15"/>
    <p:sldId id="278" r:id="rId16"/>
    <p:sldId id="279" r:id="rId17"/>
    <p:sldId id="262" r:id="rId18"/>
    <p:sldId id="280" r:id="rId19"/>
    <p:sldId id="281" r:id="rId20"/>
    <p:sldId id="263" r:id="rId21"/>
    <p:sldId id="282" r:id="rId22"/>
    <p:sldId id="283" r:id="rId23"/>
    <p:sldId id="264" r:id="rId24"/>
    <p:sldId id="284" r:id="rId25"/>
    <p:sldId id="285" r:id="rId26"/>
    <p:sldId id="265" r:id="rId27"/>
    <p:sldId id="286" r:id="rId28"/>
    <p:sldId id="287" r:id="rId29"/>
    <p:sldId id="267" r:id="rId30"/>
    <p:sldId id="288" r:id="rId31"/>
    <p:sldId id="289" r:id="rId32"/>
    <p:sldId id="266" r:id="rId33"/>
    <p:sldId id="290" r:id="rId34"/>
    <p:sldId id="291" r:id="rId35"/>
    <p:sldId id="268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91" d="100"/>
          <a:sy n="91" d="100"/>
        </p:scale>
        <p:origin x="-1210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7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2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8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2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8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9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F6C7-42AA-4110-9DC5-5AF9B3A80B5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C56B-0E5D-46B1-AACC-BF7E466A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4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slide" Target="slide38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ru-RU" sz="8000" dirty="0">
                <a:solidFill>
                  <a:srgbClr val="C00000"/>
                </a:solidFill>
                <a:latin typeface="a_AlbionicTitulBrk" pitchFamily="34" charset="-52"/>
              </a:rPr>
              <a:t>Вик</a:t>
            </a:r>
            <a:r>
              <a:rPr lang="ru-RU" sz="8000" dirty="0" smtClean="0">
                <a:solidFill>
                  <a:srgbClr val="C00000"/>
                </a:solidFill>
                <a:latin typeface="a_AlbionicTitulBrk" pitchFamily="34" charset="-52"/>
              </a:rPr>
              <a:t>торина</a:t>
            </a:r>
            <a:endParaRPr lang="ru-RU" sz="4000" dirty="0">
              <a:solidFill>
                <a:srgbClr val="C00000"/>
              </a:solidFill>
              <a:latin typeface="a_AlbionicTitulBrk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j-ea"/>
                <a:cs typeface="+mj-cs"/>
              </a:rPr>
              <a:t>«Лесной сказочник»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j-ea"/>
              <a:cs typeface="+mj-cs"/>
            </a:endParaRPr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 bwMode="auto">
          <a:xfrm>
            <a:off x="3347864" y="3429000"/>
            <a:ext cx="2520280" cy="29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6876256" y="5733256"/>
            <a:ext cx="169848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Начать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викторину</a:t>
            </a:r>
          </a:p>
        </p:txBody>
      </p:sp>
    </p:spTree>
    <p:extLst>
      <p:ext uri="{BB962C8B-B14F-4D97-AF65-F5344CB8AC3E}">
        <p14:creationId xmlns:p14="http://schemas.microsoft.com/office/powerpoint/2010/main" val="11398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5291" y="5823032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8964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Какая книга у </a:t>
            </a:r>
            <a:r>
              <a:rPr lang="ru-RU" dirty="0" smtClean="0">
                <a:solidFill>
                  <a:srgbClr val="C00000"/>
                </a:solidFill>
                <a:latin typeface="a_AlbionicTitulBrk" pitchFamily="34" charset="-52"/>
              </a:rPr>
              <a:t>Бианки </a:t>
            </a:r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стала самой знаменитой?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 descr="ÐÐ°ÑÑÐ¸Ð½ÐºÐ¸ Ð¿Ð¾ Ð·Ð°Ð¿ÑÐ¾ÑÑ Ð² Ð³Ð¾ÑÑÑÑ Ñ ÑÐºÐ°Ð·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392488" cy="33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3094923" y="2636912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Лесная газета 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 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5220072" y="1605707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Лесные домишки 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1018456" y="1618892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Чей нос лучше?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306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7448" y="5804925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47" y="836712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Как звали в одной из сказок </a:t>
            </a:r>
            <a:r>
              <a:rPr lang="ru-RU" dirty="0" smtClean="0">
                <a:solidFill>
                  <a:srgbClr val="C00000"/>
                </a:solidFill>
                <a:latin typeface="a_AlbionicTitulBrk" pitchFamily="34" charset="-52"/>
              </a:rPr>
              <a:t>Бианки тетерева, </a:t>
            </a:r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который напугал лисицу и куницу?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2348880"/>
            <a:ext cx="4522699" cy="41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hlinkClick r:id="rId4" action="ppaction://hlinksldjump"/>
          </p:cNvPr>
          <p:cNvSpPr/>
          <p:nvPr/>
        </p:nvSpPr>
        <p:spPr>
          <a:xfrm>
            <a:off x="670259" y="2708920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Теодор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 </a:t>
            </a:r>
          </a:p>
        </p:txBody>
      </p:sp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705033" y="3717032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Терентий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 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705033" y="4725144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Трифон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60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468544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Отчего был грязным нос </a:t>
            </a:r>
            <a:r>
              <a:rPr lang="en-US" sz="4000" dirty="0" smtClean="0">
                <a:solidFill>
                  <a:srgbClr val="C00000"/>
                </a:solidFill>
                <a:latin typeface="a_AlbionicTitulBrk" pitchFamily="34" charset="-52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a_AlbionicTitulBrk" pitchFamily="34" charset="-52"/>
              </a:rPr>
            </a:br>
            <a:r>
              <a:rPr lang="ru-RU" sz="4000" dirty="0" smtClean="0">
                <a:solidFill>
                  <a:srgbClr val="C00000"/>
                </a:solidFill>
                <a:latin typeface="a_AlbionicTitulBrk" pitchFamily="34" charset="-52"/>
              </a:rPr>
              <a:t>у </a:t>
            </a:r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Мышонка в сказке «Лис </a:t>
            </a:r>
            <a:r>
              <a:rPr lang="en-US" sz="4000" dirty="0" smtClean="0">
                <a:solidFill>
                  <a:srgbClr val="C00000"/>
                </a:solidFill>
                <a:latin typeface="a_AlbionicTitulBrk" pitchFamily="34" charset="-52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a_AlbionicTitulBrk" pitchFamily="34" charset="-52"/>
              </a:rPr>
            </a:br>
            <a:r>
              <a:rPr lang="ru-RU" sz="4000" dirty="0" smtClean="0">
                <a:solidFill>
                  <a:srgbClr val="C00000"/>
                </a:solidFill>
                <a:latin typeface="a_AlbionicTitulBrk" pitchFamily="34" charset="-52"/>
              </a:rPr>
              <a:t>и </a:t>
            </a:r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Мышонок»?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rgbClr val="C00000"/>
              </a:solidFill>
              <a:latin typeface="a_AlbionicTitulBrk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525963"/>
          </a:xfrm>
        </p:spPr>
        <p:txBody>
          <a:bodyPr/>
          <a:lstStyle/>
          <a:p>
            <a:endParaRPr lang="en-US" b="1" dirty="0" smtClean="0"/>
          </a:p>
          <a:p>
            <a:endParaRPr lang="ru-RU" dirty="0"/>
          </a:p>
        </p:txBody>
      </p:sp>
      <p:pic>
        <p:nvPicPr>
          <p:cNvPr id="6154" name="Picture 10" descr="ÐÐ°ÑÑÐ¸Ð½ÐºÐ¸ Ð¿Ð¾ Ð·Ð°Ð¿ÑÐ¾ÑÑ ÑÐºÐ°Ð·ÐºÐ° Ð»Ð¸Ñ Ð¸ Ð¼ÑÑÐ¾Ð½Ð¾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4"/>
          <a:stretch/>
        </p:blipFill>
        <p:spPr bwMode="auto">
          <a:xfrm>
            <a:off x="5652120" y="3828752"/>
            <a:ext cx="3312368" cy="290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408607" y="2456502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Оттого, что он сарай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исследовал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 </a:t>
            </a:r>
          </a:p>
        </p:txBody>
      </p:sp>
      <p:sp>
        <p:nvSpPr>
          <p:cNvPr id="6" name="Блок-схема: альтернативный процесс 5">
            <a:hlinkClick r:id="rId3" action="ppaction://hlinksldjump"/>
          </p:cNvPr>
          <p:cNvSpPr/>
          <p:nvPr/>
        </p:nvSpPr>
        <p:spPr>
          <a:xfrm>
            <a:off x="1967812" y="4437112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Оттого, что золу разворошил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 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1187624" y="3400565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Оттого, что землю копал 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89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155" y="4545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_AlbionicTitulBrk" pitchFamily="34" charset="-52"/>
              </a:rPr>
              <a:t> </a:t>
            </a:r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В каком городе родился </a:t>
            </a:r>
            <a:br>
              <a:rPr lang="ru-RU" dirty="0">
                <a:solidFill>
                  <a:srgbClr val="C00000"/>
                </a:solidFill>
                <a:latin typeface="a_AlbionicTitulBrk" pitchFamily="34" charset="-52"/>
              </a:rPr>
            </a:br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В. Бианки?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ÐÐ°ÑÑÐ¸Ð½ÐºÐ¸ Ð¿Ð¾ Ð·Ð°Ð¿ÑÐ¾ÑÑ ÐºÐ°ÑÑÐ¸Ð½ÐºÐ¸ Ð¿ÐµÑÐµÑÐ±ÑÑÐ³ ÑÐ¸ÑÑ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2443"/>
            <a:ext cx="8936902" cy="2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>
            <a:hlinkClick r:id="rId3" action="ppaction://hlinksldjump"/>
          </p:cNvPr>
          <p:cNvSpPr/>
          <p:nvPr/>
        </p:nvSpPr>
        <p:spPr>
          <a:xfrm>
            <a:off x="583568" y="1716832"/>
            <a:ext cx="307464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 Петербурге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8" name="Блок-схема: альтернативный процесс 7">
            <a:hlinkClick r:id="rId4" action="ppaction://hlinksldjump"/>
          </p:cNvPr>
          <p:cNvSpPr/>
          <p:nvPr/>
        </p:nvSpPr>
        <p:spPr>
          <a:xfrm>
            <a:off x="4875854" y="1716832"/>
            <a:ext cx="307464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 Москве</a:t>
            </a:r>
          </a:p>
          <a:p>
            <a:pPr algn="ctr"/>
            <a:endParaRPr lang="ru-RU" b="1" dirty="0"/>
          </a:p>
        </p:txBody>
      </p:sp>
      <p:sp>
        <p:nvSpPr>
          <p:cNvPr id="9" name="Блок-схема: альтернативный процесс 8">
            <a:hlinkClick r:id="rId4" action="ppaction://hlinksldjump"/>
          </p:cNvPr>
          <p:cNvSpPr/>
          <p:nvPr/>
        </p:nvSpPr>
        <p:spPr>
          <a:xfrm>
            <a:off x="2843808" y="2758818"/>
            <a:ext cx="307464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Томске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9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Autofit/>
          </a:bodyPr>
          <a:lstStyle/>
          <a:p>
            <a:pPr fontAlgn="base"/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Какой напиток с молоком пил Старик в сказке </a:t>
            </a:r>
            <a:r>
              <a:rPr lang="ru-RU" sz="4000" dirty="0" err="1">
                <a:solidFill>
                  <a:srgbClr val="C00000"/>
                </a:solidFill>
                <a:latin typeface="a_AlbionicTitulBrk" pitchFamily="34" charset="-52"/>
              </a:rPr>
              <a:t>В.Бианки</a:t>
            </a:r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 «Сова»?</a:t>
            </a:r>
            <a:b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</a:br>
            <a:endParaRPr lang="ru-RU" sz="4000" dirty="0">
              <a:solidFill>
                <a:srgbClr val="C00000"/>
              </a:solidFill>
              <a:latin typeface="a_AlbionicTitulBrk" pitchFamily="34" charset="-52"/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5436096" cy="38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3" action="ppaction://hlinksldjump"/>
          </p:cNvPr>
          <p:cNvSpPr/>
          <p:nvPr/>
        </p:nvSpPr>
        <p:spPr>
          <a:xfrm>
            <a:off x="467544" y="1988840"/>
            <a:ext cx="3074640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Травяной настой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468984" y="3068960"/>
            <a:ext cx="3074640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Чай</a:t>
            </a:r>
          </a:p>
        </p:txBody>
      </p:sp>
      <p:sp>
        <p:nvSpPr>
          <p:cNvPr id="8" name="Блок-схема: альтернативный процесс 7">
            <a:hlinkClick r:id="rId3" action="ppaction://hlinksldjump"/>
          </p:cNvPr>
          <p:cNvSpPr/>
          <p:nvPr/>
        </p:nvSpPr>
        <p:spPr>
          <a:xfrm>
            <a:off x="486852" y="4293096"/>
            <a:ext cx="3074640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Кофе</a:t>
            </a:r>
          </a:p>
        </p:txBody>
      </p:sp>
    </p:spTree>
    <p:extLst>
      <p:ext uri="{BB962C8B-B14F-4D97-AF65-F5344CB8AC3E}">
        <p14:creationId xmlns:p14="http://schemas.microsoft.com/office/powerpoint/2010/main" val="8792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18" y="188640"/>
            <a:ext cx="9036496" cy="1143000"/>
          </a:xfrm>
        </p:spPr>
        <p:txBody>
          <a:bodyPr>
            <a:noAutofit/>
          </a:bodyPr>
          <a:lstStyle/>
          <a:p>
            <a:pPr fontAlgn="base"/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Какого рассказа </a:t>
            </a:r>
            <a:r>
              <a:rPr lang="ru-RU" sz="4000" dirty="0" smtClean="0">
                <a:solidFill>
                  <a:srgbClr val="C00000"/>
                </a:solidFill>
                <a:latin typeface="a_AlbionicTitulBrk" pitchFamily="34" charset="-52"/>
              </a:rPr>
              <a:t>нет </a:t>
            </a:r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у </a:t>
            </a:r>
            <a:r>
              <a:rPr lang="ru-RU" sz="4000" dirty="0" smtClean="0">
                <a:solidFill>
                  <a:srgbClr val="C00000"/>
                </a:solidFill>
                <a:latin typeface="a_AlbionicTitulBrk" pitchFamily="34" charset="-52"/>
              </a:rPr>
              <a:t>В</a:t>
            </a:r>
            <a:r>
              <a:rPr lang="en-US" sz="4000" dirty="0">
                <a:solidFill>
                  <a:srgbClr val="C00000"/>
                </a:solidFill>
                <a:latin typeface="a_AlbionicTitulBrk" pitchFamily="34" charset="-52"/>
              </a:rPr>
              <a:t>.</a:t>
            </a:r>
            <a:r>
              <a:rPr lang="ru-RU" sz="4000" dirty="0" smtClean="0">
                <a:solidFill>
                  <a:srgbClr val="C00000"/>
                </a:solidFill>
                <a:latin typeface="a_AlbionicTitulBrk" pitchFamily="34" charset="-52"/>
              </a:rPr>
              <a:t>Бианки</a:t>
            </a:r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?</a:t>
            </a:r>
            <a:b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</a:br>
            <a:endParaRPr lang="ru-RU" sz="4000" dirty="0">
              <a:solidFill>
                <a:srgbClr val="C00000"/>
              </a:solidFill>
              <a:latin typeface="a_AlbionicTitulBrk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ÐÐ°ÑÑÐ¸Ð½ÐºÐ¸ Ð¿Ð¾ Ð·Ð°Ð¿ÑÐ¾ÑÑ ÑÐºÐ°Ð·ÐºÐ¸ Ð±Ð¸Ð°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581977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479057" y="1736232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Музыкант»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</a:b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479057" y="3770748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«Весёлые голоса» 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</a:b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7" name="Блок-схема: альтернативный процесс 6">
            <a:hlinkClick r:id="rId3" action="ppaction://hlinksldjump"/>
          </p:cNvPr>
          <p:cNvSpPr/>
          <p:nvPr/>
        </p:nvSpPr>
        <p:spPr>
          <a:xfrm>
            <a:off x="479057" y="2724109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«Птичьи разговоры»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40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Какой величины был домик у мышонка Пика? </a:t>
            </a:r>
            <a:b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</a:br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</a:br>
            <a:endParaRPr lang="ru-RU" sz="4000" dirty="0">
              <a:solidFill>
                <a:srgbClr val="C00000"/>
              </a:solidFill>
              <a:latin typeface="a_AlbionicTitulBrk" pitchFamily="34" charset="-52"/>
            </a:endParaRPr>
          </a:p>
        </p:txBody>
      </p:sp>
      <p:pic>
        <p:nvPicPr>
          <p:cNvPr id="9218" name="Picture 2" descr="ÐÐ°ÑÑÐ¸Ð½ÐºÐ¸ Ð¿Ð¾ Ð·Ð°Ð¿ÑÐ¾ÑÑ Ð´Ð¾Ð¼Ð¸Ðº Ð¼ÑÑÐ¾Ð½ÐºÐ° Ð¿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26836"/>
            <a:ext cx="5662600" cy="36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395536" y="1700808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величиной с детский кулак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</a:b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467544" y="2780928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a_AlbionicTitulBrk" pitchFamily="34" charset="-52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величиной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с ноготок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</a:b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467544" y="3861048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величиной со спичечный коробок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22736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Почему мышонок осмелился и решил вылезти из-за сундука днём?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43772"/>
            <a:ext cx="4504108" cy="29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498541" y="4581128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Услышал игру мальчика </a:t>
            </a:r>
            <a:b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</a:b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на дудочке 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467544" y="2348880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Захотел есть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467544" y="3429000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Стало скучно</a:t>
            </a:r>
          </a:p>
        </p:txBody>
      </p:sp>
    </p:spTree>
    <p:extLst>
      <p:ext uri="{BB962C8B-B14F-4D97-AF65-F5344CB8AC3E}">
        <p14:creationId xmlns:p14="http://schemas.microsoft.com/office/powerpoint/2010/main" val="24896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2050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917848"/>
            <a:ext cx="950505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Кого первым встретил мышонок Пик ночью после кораблекрушения?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251520" y="2348880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лису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6" name="Блок-схема: альтернативный процесс 5">
            <a:hlinkClick r:id="rId3" action="ppaction://hlinksldjump"/>
          </p:cNvPr>
          <p:cNvSpPr/>
          <p:nvPr/>
        </p:nvSpPr>
        <p:spPr>
          <a:xfrm>
            <a:off x="251520" y="3356992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лягушат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7" name="Блок-схема: альтернативный процесс 6">
            <a:hlinkClick r:id="rId2" action="ppaction://hlinksldjump"/>
          </p:cNvPr>
          <p:cNvSpPr/>
          <p:nvPr/>
        </p:nvSpPr>
        <p:spPr>
          <a:xfrm>
            <a:off x="251520" y="4323035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белку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</a:endParaRPr>
          </a:p>
        </p:txBody>
      </p:sp>
      <p:pic>
        <p:nvPicPr>
          <p:cNvPr id="10242" name="Picture 2" descr="ÐÐ°ÑÑÐ¸Ð½ÐºÐ¸ Ð¿Ð¾ Ð·Ð°Ð¿ÑÐ¾ÑÑ Ð´Ð¾Ð¼Ð¸Ðº Ð¼ÑÑÐ¾Ð½ÐºÐ° Ð¿Ð¸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48" y="2060848"/>
            <a:ext cx="62769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Сколько недель было отроду Пику, когда он стал мореплавателем?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ÐÐ°ÑÑÐ¸Ð½ÐºÐ¸ Ð¿Ð¾ Ð·Ð°Ð¿ÑÐ¾ÑÑ Ð¼ÑÑÐ¾Ð½Ð¾Ðº Ð¿Ð¸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49" y="3104325"/>
            <a:ext cx="5399702" cy="35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467544" y="2132856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Две недели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432350" y="3104325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Три недели</a:t>
            </a: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432350" y="4149080"/>
            <a:ext cx="307464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Два месяца</a:t>
            </a:r>
          </a:p>
        </p:txBody>
      </p:sp>
    </p:spTree>
    <p:extLst>
      <p:ext uri="{BB962C8B-B14F-4D97-AF65-F5344CB8AC3E}">
        <p14:creationId xmlns:p14="http://schemas.microsoft.com/office/powerpoint/2010/main" val="39681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6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Далее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03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Далее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523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188640"/>
            <a:ext cx="9108504" cy="2497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Ты справился,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Молодец!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pic>
        <p:nvPicPr>
          <p:cNvPr id="5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483768" y="2276872"/>
            <a:ext cx="3622044" cy="44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  <a:t>Как называл Виталий Бианки своего отца?</a:t>
            </a:r>
            <a:br>
              <a:rPr lang="ru-RU" sz="4000" dirty="0">
                <a:solidFill>
                  <a:srgbClr val="C00000"/>
                </a:solidFill>
                <a:latin typeface="a_AlbionicTitulBrk" pitchFamily="34" charset="-52"/>
              </a:rPr>
            </a:br>
            <a:endParaRPr lang="ru-RU" sz="4000" dirty="0">
              <a:solidFill>
                <a:srgbClr val="C00000"/>
              </a:solidFill>
              <a:latin typeface="a_AlbionicTitulBrk" pitchFamily="34" charset="-52"/>
            </a:endParaRPr>
          </a:p>
        </p:txBody>
      </p:sp>
      <p:pic>
        <p:nvPicPr>
          <p:cNvPr id="2050" name="Picture 2" descr="ÐÐ°ÑÑÐ¸Ð½ÐºÐ¸ Ð¿Ð¾ Ð·Ð°Ð¿ÑÐ¾ÑÑ ÑÐ¸ÑÑÐ½ÐºÐ¸ Ð»ÐµÑ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7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hlinkClick r:id="rId4" action="ppaction://hlinksldjump"/>
          </p:cNvPr>
          <p:cNvSpPr/>
          <p:nvPr/>
        </p:nvSpPr>
        <p:spPr>
          <a:xfrm>
            <a:off x="467544" y="1556792"/>
            <a:ext cx="3074640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_AlbionicTitulBrk" pitchFamily="34" charset="-52"/>
              </a:rPr>
              <a:t>Лесным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_AlbionicTitulBrk" pitchFamily="34" charset="-52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_AlbionicTitulBrk" pitchFamily="34" charset="-52"/>
              </a:rPr>
              <a:t>знатоком</a:t>
            </a:r>
          </a:p>
        </p:txBody>
      </p:sp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5580112" y="1548143"/>
            <a:ext cx="3074640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_AlbionicTitulBrk" pitchFamily="34" charset="-52"/>
              </a:rPr>
              <a:t>Лесным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_AlbionicTitulBrk" pitchFamily="34" charset="-52"/>
              </a:rPr>
              <a:t>учителем</a:t>
            </a:r>
          </a:p>
          <a:p>
            <a:pPr algn="ctr"/>
            <a:endParaRPr lang="ru-RU" b="1" dirty="0"/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3131840" y="2425350"/>
            <a:ext cx="3074640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_AlbionicTitulBrk" pitchFamily="34" charset="-52"/>
              </a:rPr>
              <a:t>Лесным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_AlbionicTitulBrk" pitchFamily="34" charset="-52"/>
              </a:rPr>
              <a:t>человеком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38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Не правильно.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Подумай ещё!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_AlbionicTitulBrk" pitchFamily="34" charset="-52"/>
              <a:ea typeface="+mn-ea"/>
              <a:cs typeface="+mn-cs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5696372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7230"/>
            <a:ext cx="4320480" cy="47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47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Что кроме сказок писал </a:t>
            </a:r>
            <a:r>
              <a:rPr lang="ru-RU" dirty="0" smtClean="0">
                <a:solidFill>
                  <a:srgbClr val="C00000"/>
                </a:solidFill>
                <a:latin typeface="a_AlbionicTitulBrk" pitchFamily="34" charset="-52"/>
              </a:rPr>
              <a:t>Бианки?</a:t>
            </a:r>
            <a:r>
              <a:rPr lang="ru-RU" dirty="0">
                <a:solidFill>
                  <a:srgbClr val="C00000"/>
                </a:solidFill>
                <a:latin typeface="a_AlbionicTitulBrk" pitchFamily="34" charset="-52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6523614" cy="2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2915816" y="2834644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Пьесы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</a:rPr>
              <a:t> </a:t>
            </a:r>
          </a:p>
        </p:txBody>
      </p:sp>
      <p:sp>
        <p:nvSpPr>
          <p:cNvPr id="6" name="Блок-схема: альтернативный процесс 5">
            <a:hlinkClick r:id="rId3" action="ppaction://hlinksldjump"/>
          </p:cNvPr>
          <p:cNvSpPr/>
          <p:nvPr/>
        </p:nvSpPr>
        <p:spPr>
          <a:xfrm>
            <a:off x="5036908" y="1788554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романы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683568" y="1772816"/>
            <a:ext cx="307464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Повести </a:t>
            </a:r>
          </a:p>
        </p:txBody>
      </p:sp>
    </p:spTree>
    <p:extLst>
      <p:ext uri="{BB962C8B-B14F-4D97-AF65-F5344CB8AC3E}">
        <p14:creationId xmlns:p14="http://schemas.microsoft.com/office/powerpoint/2010/main" val="5110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a_AlbionicTitulBrk" pitchFamily="34" charset="-52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15291" y="5787804"/>
            <a:ext cx="1770496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Следующий вопрос</a:t>
            </a: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98827" y="5704888"/>
            <a:ext cx="18722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_AlbionicTitulBrk" pitchFamily="34" charset="-52"/>
              </a:rPr>
              <a:t>Назад</a:t>
            </a:r>
          </a:p>
        </p:txBody>
      </p:sp>
      <p:pic>
        <p:nvPicPr>
          <p:cNvPr id="8" name="Picture 2" descr="ÐÐ°ÑÑÐ¸Ð½ÐºÐ¸ Ð¿Ð¾ Ð·Ð°Ð¿ÑÐ¾ÑÑ ÐºÐ°ÑÑÐ¸Ð½ÐºÐ° ÑÑÐ°ÑÑÐ»Ð¸Ð²Ð°Ñ Ð¼ÑÑÑ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2627784" y="1340768"/>
            <a:ext cx="4343491" cy="5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327</Words>
  <Application>Microsoft Office PowerPoint</Application>
  <PresentationFormat>Экран (4:3)</PresentationFormat>
  <Paragraphs>129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Викторина</vt:lpstr>
      <vt:lpstr> В каком городе родился  В. Бианки?  </vt:lpstr>
      <vt:lpstr>Правильно!</vt:lpstr>
      <vt:lpstr>Не правильно.  Подумай ещё!</vt:lpstr>
      <vt:lpstr>Как называл Виталий Бианки своего отца? </vt:lpstr>
      <vt:lpstr>Правильно!</vt:lpstr>
      <vt:lpstr>Не правильно.  Подумай ещё!</vt:lpstr>
      <vt:lpstr>Что кроме сказок писал Бианки?  </vt:lpstr>
      <vt:lpstr>Правильно!</vt:lpstr>
      <vt:lpstr>Не правильно.  Подумай ещё!</vt:lpstr>
      <vt:lpstr>Какая книга у Бианки стала самой знаменитой? </vt:lpstr>
      <vt:lpstr>Правильно!</vt:lpstr>
      <vt:lpstr>Не правильно.  Подумай ещё!</vt:lpstr>
      <vt:lpstr>Как звали в одной из сказок Бианки тетерева, который напугал лисицу и куницу? </vt:lpstr>
      <vt:lpstr>Правильно!</vt:lpstr>
      <vt:lpstr>Не правильно.  Подумай ещё!</vt:lpstr>
      <vt:lpstr>Отчего был грязным нос  у Мышонка в сказке «Лис  и Мышонок»? </vt:lpstr>
      <vt:lpstr>Правильно!</vt:lpstr>
      <vt:lpstr>Не правильно.  Подумай ещё!</vt:lpstr>
      <vt:lpstr>Какой напиток с молоком пил Старик в сказке В.Бианки «Сова»? </vt:lpstr>
      <vt:lpstr>Правильно!</vt:lpstr>
      <vt:lpstr>Не правильно.  Подумай ещё!</vt:lpstr>
      <vt:lpstr>Какого рассказа нет у В.Бианки? </vt:lpstr>
      <vt:lpstr>Правильно!</vt:lpstr>
      <vt:lpstr>Не правильно.  Подумай ещё!</vt:lpstr>
      <vt:lpstr>Какой величины был домик у мышонка Пика?   </vt:lpstr>
      <vt:lpstr>Правильно!</vt:lpstr>
      <vt:lpstr>Не правильно.  Подумай ещё!</vt:lpstr>
      <vt:lpstr>Почему мышонок осмелился и решил вылезти из-за сундука днём?  </vt:lpstr>
      <vt:lpstr>Правильно!</vt:lpstr>
      <vt:lpstr>Не правильно.  Подумай ещё!</vt:lpstr>
      <vt:lpstr>Кого первым встретил мышонок Пик ночью после кораблекрушения? </vt:lpstr>
      <vt:lpstr>Правильно!</vt:lpstr>
      <vt:lpstr>Не правильно.  Подумай ещё!</vt:lpstr>
      <vt:lpstr>Сколько недель было отроду Пику, когда он стал мореплавателем?  </vt:lpstr>
      <vt:lpstr>Правильно!</vt:lpstr>
      <vt:lpstr>Не правильно.  Подумай ещё!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</dc:creator>
  <cp:lastModifiedBy>metod</cp:lastModifiedBy>
  <cp:revision>80</cp:revision>
  <dcterms:created xsi:type="dcterms:W3CDTF">2019-01-17T11:20:21Z</dcterms:created>
  <dcterms:modified xsi:type="dcterms:W3CDTF">2019-02-20T11:48:01Z</dcterms:modified>
</cp:coreProperties>
</file>